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55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9" r:id="rId9"/>
    <p:sldId id="268" r:id="rId10"/>
    <p:sldId id="272" r:id="rId11"/>
    <p:sldId id="262" r:id="rId12"/>
    <p:sldId id="273" r:id="rId13"/>
    <p:sldId id="274" r:id="rId14"/>
    <p:sldId id="263" r:id="rId15"/>
    <p:sldId id="270" r:id="rId16"/>
    <p:sldId id="264" r:id="rId17"/>
    <p:sldId id="265" r:id="rId18"/>
    <p:sldId id="26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4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568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1A1B0-862D-4909-A7DB-D8ADA062DFCA}" type="datetimeFigureOut">
              <a:rPr lang="en-US" smtClean="0"/>
              <a:t>07/03/14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83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235CF-BDA2-4E7E-8BBD-350479985E74}" type="datetimeFigureOut">
              <a:rPr lang="en-US" smtClean="0"/>
              <a:pPr/>
              <a:t>07/03/14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20526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235CF-BDA2-4E7E-8BBD-350479985E74}" type="datetimeFigureOut">
              <a:rPr lang="en-US" smtClean="0"/>
              <a:pPr/>
              <a:t>07/03/14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11485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235CF-BDA2-4E7E-8BBD-350479985E74}" type="datetimeFigureOut">
              <a:rPr lang="en-US" smtClean="0"/>
              <a:pPr/>
              <a:t>07/03/14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537799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235CF-BDA2-4E7E-8BBD-350479985E74}" type="datetimeFigureOut">
              <a:rPr lang="en-US" smtClean="0"/>
              <a:pPr/>
              <a:t>07/03/14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53794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235CF-BDA2-4E7E-8BBD-350479985E74}" type="datetimeFigureOut">
              <a:rPr lang="en-US" smtClean="0"/>
              <a:pPr/>
              <a:t>07/03/14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46941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235CF-BDA2-4E7E-8BBD-350479985E74}" type="datetimeFigureOut">
              <a:rPr lang="en-US" smtClean="0"/>
              <a:pPr/>
              <a:t>07/03/14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91258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6144-9CB7-4E3A-B87E-A382F9BE05EF}" type="datetimeFigureOut">
              <a:rPr lang="en-US" smtClean="0"/>
              <a:t>07/03/14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114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3D55F-46AB-4791-9172-4FA8DD3A6A9C}" type="datetimeFigureOut">
              <a:rPr lang="en-US" smtClean="0"/>
              <a:t>07/03/14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289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6881-8A08-449C-8D73-E5F201F814C1}" type="datetimeFigureOut">
              <a:rPr lang="en-US" smtClean="0"/>
              <a:t>07/03/14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873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B5A5E-0C07-4E93-A112-D37B4D166B30}" type="datetimeFigureOut">
              <a:rPr lang="en-US" smtClean="0"/>
              <a:t>07/03/14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258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F71C5-DC57-4358-A1EA-30C08AF6E3C5}" type="datetimeFigureOut">
              <a:rPr lang="en-US" smtClean="0"/>
              <a:t>07/03/14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553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71DBA-DE60-4731-B773-47AAA185C143}" type="datetimeFigureOut">
              <a:rPr lang="en-US" smtClean="0"/>
              <a:t>07/03/14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142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smtClean="0"/>
              <a:t>07/03/14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648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4A628-C83B-4C66-83F4-1711CE3738FD}" type="datetimeFigureOut">
              <a:rPr lang="en-US" smtClean="0"/>
              <a:t>07/03/14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798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C1D73-9400-43CA-A37F-F9B7D00DE14C}" type="datetimeFigureOut">
              <a:rPr lang="en-US" smtClean="0"/>
              <a:t>07/03/14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366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B7711-B905-4633-B4D7-6F3A49A2E7D9}" type="datetimeFigureOut">
              <a:rPr lang="en-US" smtClean="0"/>
              <a:t>07/03/14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704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235CF-BDA2-4E7E-8BBD-350479985E74}" type="datetimeFigureOut">
              <a:rPr lang="en-US" smtClean="0"/>
              <a:pPr/>
              <a:t>07/03/14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1151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  <p:sldLayoutId id="2147483967" r:id="rId12"/>
    <p:sldLayoutId id="2147483968" r:id="rId13"/>
    <p:sldLayoutId id="2147483969" r:id="rId14"/>
    <p:sldLayoutId id="2147483970" r:id="rId15"/>
    <p:sldLayoutId id="2147483971" r:id="rId16"/>
    <p:sldLayoutId id="2147483972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 rot="20544124">
            <a:off x="-515411" y="850006"/>
            <a:ext cx="9418320" cy="2250583"/>
          </a:xfrm>
        </p:spPr>
        <p:txBody>
          <a:bodyPr/>
          <a:lstStyle/>
          <a:p>
            <a:pPr algn="ctr"/>
            <a:r>
              <a:rPr lang="es-ES" dirty="0" smtClean="0"/>
              <a:t>CHARLES PEIRCE </a:t>
            </a:r>
            <a:br>
              <a:rPr lang="es-ES" dirty="0" smtClean="0"/>
            </a:br>
            <a:r>
              <a:rPr lang="es-ES" dirty="0" smtClean="0"/>
              <a:t>DEFINITIONS</a:t>
            </a:r>
            <a:endParaRPr lang="es-ES" dirty="0"/>
          </a:p>
        </p:txBody>
      </p:sp>
      <p:pic>
        <p:nvPicPr>
          <p:cNvPr id="1026" name="Picture 2" descr="http://philosopedia.org/images/7/74/Peir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079" y="2575773"/>
            <a:ext cx="3008206" cy="4043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919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11" t="53708" r="9906" b="11738"/>
          <a:stretch/>
        </p:blipFill>
        <p:spPr>
          <a:xfrm>
            <a:off x="4121240" y="900257"/>
            <a:ext cx="3593206" cy="541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264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INDEX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13795" y="1674254"/>
            <a:ext cx="10353762" cy="978794"/>
          </a:xfrm>
        </p:spPr>
        <p:txBody>
          <a:bodyPr>
            <a:normAutofit/>
          </a:bodyPr>
          <a:lstStyle/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Index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/>
              <a:t> </a:t>
            </a:r>
            <a:r>
              <a:rPr lang="es-ES" dirty="0" err="1" smtClean="0"/>
              <a:t>not</a:t>
            </a:r>
            <a:r>
              <a:rPr lang="es-ES" dirty="0" smtClean="0"/>
              <a:t> similar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object</a:t>
            </a:r>
            <a:r>
              <a:rPr lang="es-ES" dirty="0" smtClean="0"/>
              <a:t> </a:t>
            </a:r>
            <a:r>
              <a:rPr lang="es-ES" dirty="0" err="1" smtClean="0"/>
              <a:t>but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related</a:t>
            </a:r>
            <a:r>
              <a:rPr lang="es-ES" dirty="0" smtClean="0"/>
              <a:t>. </a:t>
            </a:r>
            <a:r>
              <a:rPr lang="es-ES" dirty="0" err="1" smtClean="0"/>
              <a:t>Here</a:t>
            </a:r>
            <a:r>
              <a:rPr lang="es-ES" dirty="0" smtClean="0"/>
              <a:t> </a:t>
            </a:r>
            <a:r>
              <a:rPr lang="es-ES" dirty="0" err="1" smtClean="0"/>
              <a:t>we</a:t>
            </a:r>
            <a:r>
              <a:rPr lang="es-ES" dirty="0" smtClean="0"/>
              <a:t> can </a:t>
            </a:r>
            <a:r>
              <a:rPr lang="es-ES" dirty="0" err="1" smtClean="0"/>
              <a:t>see</a:t>
            </a:r>
            <a:r>
              <a:rPr lang="es-ES" dirty="0" smtClean="0"/>
              <a:t> </a:t>
            </a:r>
            <a:r>
              <a:rPr lang="es-ES" dirty="0" err="1" smtClean="0"/>
              <a:t>that</a:t>
            </a:r>
            <a:r>
              <a:rPr lang="es-ES" dirty="0" smtClean="0"/>
              <a:t> </a:t>
            </a:r>
            <a:r>
              <a:rPr lang="es-ES" dirty="0" err="1" smtClean="0"/>
              <a:t>happened</a:t>
            </a:r>
            <a:r>
              <a:rPr lang="es-ES" dirty="0" smtClean="0"/>
              <a:t> </a:t>
            </a:r>
            <a:r>
              <a:rPr lang="es-ES" dirty="0" err="1" smtClean="0"/>
              <a:t>something</a:t>
            </a:r>
            <a:r>
              <a:rPr lang="es-ES" dirty="0" smtClean="0"/>
              <a:t> </a:t>
            </a:r>
            <a:r>
              <a:rPr lang="es-ES" dirty="0" err="1" smtClean="0"/>
              <a:t>but</a:t>
            </a:r>
            <a:r>
              <a:rPr lang="es-ES" dirty="0" smtClean="0"/>
              <a:t> </a:t>
            </a:r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not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object</a:t>
            </a:r>
            <a:r>
              <a:rPr lang="es-ES" dirty="0" smtClean="0"/>
              <a:t> </a:t>
            </a:r>
            <a:r>
              <a:rPr lang="es-ES" dirty="0" err="1" smtClean="0"/>
              <a:t>directly</a:t>
            </a:r>
            <a:r>
              <a:rPr lang="es-ES" dirty="0"/>
              <a:t>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14"/>
          <a:stretch/>
        </p:blipFill>
        <p:spPr>
          <a:xfrm>
            <a:off x="3665918" y="3451538"/>
            <a:ext cx="5143500" cy="296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50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935" y="1867438"/>
            <a:ext cx="4390239" cy="467503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8" b="22254"/>
          <a:stretch/>
        </p:blipFill>
        <p:spPr>
          <a:xfrm>
            <a:off x="1064385" y="1867438"/>
            <a:ext cx="5143500" cy="467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713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102" y="1712892"/>
            <a:ext cx="3477564" cy="463675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173" y="1712892"/>
            <a:ext cx="3678260" cy="453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612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5" y="424058"/>
            <a:ext cx="10353761" cy="1326321"/>
          </a:xfrm>
        </p:spPr>
        <p:txBody>
          <a:bodyPr/>
          <a:lstStyle/>
          <a:p>
            <a:pPr algn="ctr"/>
            <a:r>
              <a:rPr lang="es-ES" dirty="0" smtClean="0"/>
              <a:t>SYMBOL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13795" y="1620442"/>
            <a:ext cx="10353761" cy="1148516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A symbol </a:t>
            </a:r>
            <a:r>
              <a:rPr lang="es-ES" dirty="0" err="1" smtClean="0"/>
              <a:t>is</a:t>
            </a:r>
            <a:r>
              <a:rPr lang="es-ES" dirty="0" smtClean="0"/>
              <a:t> a </a:t>
            </a:r>
            <a:r>
              <a:rPr lang="es-ES" dirty="0" err="1" smtClean="0"/>
              <a:t>law</a:t>
            </a:r>
            <a:r>
              <a:rPr lang="es-ES" dirty="0" smtClean="0"/>
              <a:t> </a:t>
            </a:r>
            <a:r>
              <a:rPr lang="es-ES" dirty="0" err="1" smtClean="0"/>
              <a:t>or</a:t>
            </a:r>
            <a:r>
              <a:rPr lang="es-ES" dirty="0" smtClean="0"/>
              <a:t> </a:t>
            </a:r>
            <a:r>
              <a:rPr lang="es-ES" dirty="0" err="1" smtClean="0"/>
              <a:t>convention</a:t>
            </a:r>
            <a:r>
              <a:rPr lang="es-ES" dirty="0" smtClean="0"/>
              <a:t>. </a:t>
            </a:r>
            <a:r>
              <a:rPr lang="es-ES" dirty="0" err="1" smtClean="0"/>
              <a:t>Here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/>
              <a:t> </a:t>
            </a:r>
            <a:r>
              <a:rPr lang="es-ES" dirty="0" err="1" smtClean="0"/>
              <a:t>Virgin</a:t>
            </a:r>
            <a:r>
              <a:rPr lang="es-ES" dirty="0" smtClean="0"/>
              <a:t> Mary, </a:t>
            </a:r>
            <a:r>
              <a:rPr lang="es-ES" dirty="0" err="1" smtClean="0"/>
              <a:t>but</a:t>
            </a:r>
            <a:r>
              <a:rPr lang="es-ES" dirty="0" smtClean="0"/>
              <a:t> 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could</a:t>
            </a:r>
            <a:r>
              <a:rPr lang="es-ES" dirty="0" smtClean="0"/>
              <a:t> </a:t>
            </a:r>
            <a:r>
              <a:rPr lang="es-ES" dirty="0" err="1" smtClean="0"/>
              <a:t>consider</a:t>
            </a:r>
            <a:r>
              <a:rPr lang="es-ES" dirty="0" smtClean="0"/>
              <a:t> </a:t>
            </a:r>
            <a:r>
              <a:rPr lang="es-ES" dirty="0" err="1" smtClean="0"/>
              <a:t>an</a:t>
            </a:r>
            <a:r>
              <a:rPr lang="es-ES" dirty="0" smtClean="0"/>
              <a:t> Symbol </a:t>
            </a:r>
            <a:r>
              <a:rPr lang="es-ES" dirty="0" err="1" smtClean="0"/>
              <a:t>because</a:t>
            </a:r>
            <a:r>
              <a:rPr lang="es-ES" dirty="0" smtClean="0"/>
              <a:t> at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same</a:t>
            </a:r>
            <a:r>
              <a:rPr lang="es-ES" dirty="0" smtClean="0"/>
              <a:t> time </a:t>
            </a:r>
            <a:r>
              <a:rPr lang="es-ES" dirty="0" err="1" smtClean="0"/>
              <a:t>its</a:t>
            </a:r>
            <a:r>
              <a:rPr lang="es-ES" dirty="0" smtClean="0"/>
              <a:t> relates </a:t>
            </a:r>
            <a:r>
              <a:rPr lang="es-ES" dirty="0" err="1" smtClean="0"/>
              <a:t>to</a:t>
            </a:r>
            <a:r>
              <a:rPr lang="es-ES" dirty="0"/>
              <a:t> </a:t>
            </a:r>
            <a:r>
              <a:rPr lang="es-ES" dirty="0" err="1"/>
              <a:t>divinity</a:t>
            </a:r>
            <a:r>
              <a:rPr lang="es-ES" dirty="0"/>
              <a:t>, </a:t>
            </a:r>
            <a:r>
              <a:rPr lang="es-ES" dirty="0" err="1" smtClean="0"/>
              <a:t>purity</a:t>
            </a:r>
            <a:r>
              <a:rPr lang="es-ES" dirty="0" smtClean="0"/>
              <a:t> and </a:t>
            </a:r>
            <a:r>
              <a:rPr lang="es-ES" dirty="0" err="1" smtClean="0"/>
              <a:t>other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515" y="2665926"/>
            <a:ext cx="3001046" cy="400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318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2" t="17277" r="27799" b="43850"/>
          <a:stretch/>
        </p:blipFill>
        <p:spPr>
          <a:xfrm>
            <a:off x="4134117" y="1532587"/>
            <a:ext cx="4520485" cy="416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6506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FIRSTNESS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13795" y="2405156"/>
            <a:ext cx="5499884" cy="3725187"/>
          </a:xfrm>
        </p:spPr>
        <p:txBody>
          <a:bodyPr>
            <a:normAutofit/>
          </a:bodyPr>
          <a:lstStyle/>
          <a:p>
            <a:pPr algn="just"/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firstness</a:t>
            </a:r>
            <a:r>
              <a:rPr lang="es-ES" dirty="0" smtClean="0"/>
              <a:t> </a:t>
            </a:r>
            <a:r>
              <a:rPr lang="en-US" dirty="0"/>
              <a:t>involves considering something as it </a:t>
            </a:r>
            <a:r>
              <a:rPr lang="en-US" dirty="0" smtClean="0"/>
              <a:t>is. Linked the ideas and possibilities, here we only feel. In this image we can see but we can </a:t>
            </a:r>
            <a:r>
              <a:rPr lang="en-US" dirty="0" err="1" smtClean="0"/>
              <a:t>imagen</a:t>
            </a:r>
            <a:r>
              <a:rPr lang="en-US" dirty="0" smtClean="0"/>
              <a:t> </a:t>
            </a:r>
            <a:r>
              <a:rPr lang="en-US" dirty="0" smtClean="0"/>
              <a:t>what it is.</a:t>
            </a:r>
          </a:p>
          <a:p>
            <a:pPr algn="just"/>
            <a:r>
              <a:rPr lang="en-US" dirty="0" smtClean="0"/>
              <a:t>Then we have to link that we are see and think what is it, here occurred the </a:t>
            </a:r>
            <a:r>
              <a:rPr lang="en-US" dirty="0" err="1" smtClean="0"/>
              <a:t>secondness</a:t>
            </a:r>
            <a:r>
              <a:rPr lang="en-US" dirty="0" smtClean="0"/>
              <a:t>. We could considered that it’s a hair or other thing. 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546" y="2202288"/>
            <a:ext cx="3623525" cy="451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767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SECONDNESS</a:t>
            </a:r>
            <a:endParaRPr lang="es-ES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913795" y="2096063"/>
            <a:ext cx="6738909" cy="3287306"/>
          </a:xfrm>
        </p:spPr>
        <p:txBody>
          <a:bodyPr>
            <a:normAutofit/>
          </a:bodyPr>
          <a:lstStyle/>
          <a:p>
            <a:r>
              <a:rPr lang="es-ES" dirty="0" err="1" smtClean="0"/>
              <a:t>Secondness</a:t>
            </a:r>
            <a:r>
              <a:rPr lang="es-ES" dirty="0"/>
              <a:t> </a:t>
            </a:r>
            <a:r>
              <a:rPr lang="es-ES" dirty="0" err="1"/>
              <a:t>considered</a:t>
            </a:r>
            <a:r>
              <a:rPr lang="es-ES" dirty="0"/>
              <a:t> </a:t>
            </a:r>
            <a:r>
              <a:rPr lang="es-ES" dirty="0" err="1" smtClean="0"/>
              <a:t>something</a:t>
            </a:r>
            <a:r>
              <a:rPr lang="es-ES" dirty="0" smtClean="0"/>
              <a:t> as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it</a:t>
            </a:r>
            <a:r>
              <a:rPr lang="es-ES" dirty="0" smtClean="0"/>
              <a:t> </a:t>
            </a:r>
            <a:r>
              <a:rPr lang="es-ES" dirty="0" err="1" smtClean="0"/>
              <a:t>but</a:t>
            </a:r>
            <a:r>
              <a:rPr lang="es-ES" dirty="0" smtClean="0"/>
              <a:t> </a:t>
            </a:r>
            <a:r>
              <a:rPr lang="es-ES" dirty="0" smtClean="0"/>
              <a:t>in </a:t>
            </a:r>
            <a:r>
              <a:rPr lang="es-ES" dirty="0" err="1" smtClean="0"/>
              <a:t>relation</a:t>
            </a:r>
            <a:r>
              <a:rPr lang="es-ES" dirty="0" smtClean="0"/>
              <a:t> </a:t>
            </a:r>
            <a:r>
              <a:rPr lang="es-ES" dirty="0" err="1" smtClean="0"/>
              <a:t>whit</a:t>
            </a:r>
            <a:r>
              <a:rPr lang="es-ES" dirty="0" smtClean="0"/>
              <a:t> </a:t>
            </a:r>
            <a:r>
              <a:rPr lang="es-ES" dirty="0" err="1" smtClean="0"/>
              <a:t>other</a:t>
            </a:r>
            <a:r>
              <a:rPr lang="es-ES" dirty="0" smtClean="0"/>
              <a:t>,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reaction</a:t>
            </a:r>
            <a:r>
              <a:rPr lang="es-ES" dirty="0" smtClean="0"/>
              <a:t>.  </a:t>
            </a:r>
            <a:r>
              <a:rPr lang="es-ES" dirty="0" err="1" smtClean="0"/>
              <a:t>Here</a:t>
            </a:r>
            <a:r>
              <a:rPr lang="es-ES" dirty="0" smtClean="0"/>
              <a:t> 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could</a:t>
            </a:r>
            <a:r>
              <a:rPr lang="es-ES" dirty="0" smtClean="0"/>
              <a:t> </a:t>
            </a:r>
            <a:r>
              <a:rPr lang="es-ES" dirty="0" err="1" smtClean="0"/>
              <a:t>consider</a:t>
            </a:r>
            <a:r>
              <a:rPr lang="es-ES" dirty="0" smtClean="0"/>
              <a:t> </a:t>
            </a:r>
            <a:r>
              <a:rPr lang="es-ES" dirty="0" err="1" smtClean="0"/>
              <a:t>that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last</a:t>
            </a:r>
            <a:r>
              <a:rPr lang="es-ES" dirty="0" smtClean="0"/>
              <a:t> </a:t>
            </a:r>
            <a:r>
              <a:rPr lang="es-ES" dirty="0" err="1" smtClean="0"/>
              <a:t>image</a:t>
            </a:r>
            <a:r>
              <a:rPr lang="es-ES" dirty="0" smtClean="0"/>
              <a:t> </a:t>
            </a:r>
            <a:r>
              <a:rPr lang="es-ES" dirty="0" err="1" smtClean="0"/>
              <a:t>could</a:t>
            </a:r>
            <a:r>
              <a:rPr lang="es-ES" dirty="0" smtClean="0"/>
              <a:t> </a:t>
            </a:r>
            <a:r>
              <a:rPr lang="es-ES" dirty="0" smtClean="0"/>
              <a:t>be </a:t>
            </a:r>
            <a:r>
              <a:rPr lang="es-ES" dirty="0"/>
              <a:t>a </a:t>
            </a:r>
            <a:r>
              <a:rPr lang="es-ES" dirty="0" err="1" smtClean="0"/>
              <a:t>broom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0" r="26797" b="8544"/>
          <a:stretch/>
        </p:blipFill>
        <p:spPr>
          <a:xfrm>
            <a:off x="8255356" y="1700012"/>
            <a:ext cx="2409548" cy="434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9836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THIRDNESS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13795" y="2096064"/>
            <a:ext cx="6285495" cy="3274426"/>
          </a:xfrm>
        </p:spPr>
        <p:txBody>
          <a:bodyPr>
            <a:normAutofit/>
          </a:bodyPr>
          <a:lstStyle/>
          <a:p>
            <a:pPr algn="just"/>
            <a:r>
              <a:rPr lang="es-ES" sz="2400" dirty="0" err="1" smtClean="0"/>
              <a:t>Thirdness</a:t>
            </a:r>
            <a:r>
              <a:rPr lang="es-ES" sz="2400" dirty="0"/>
              <a:t> </a:t>
            </a:r>
            <a:r>
              <a:rPr lang="es-ES" sz="2400" dirty="0" err="1"/>
              <a:t>makes</a:t>
            </a:r>
            <a:r>
              <a:rPr lang="es-ES" sz="2400" dirty="0"/>
              <a:t> </a:t>
            </a:r>
            <a:r>
              <a:rPr lang="es-ES" sz="2400" dirty="0" err="1" smtClean="0"/>
              <a:t>possible</a:t>
            </a:r>
            <a:r>
              <a:rPr lang="es-ES" sz="2400" dirty="0" smtClean="0"/>
              <a:t>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law</a:t>
            </a:r>
            <a:r>
              <a:rPr lang="es-ES" sz="2400" dirty="0" smtClean="0"/>
              <a:t>. </a:t>
            </a:r>
            <a:r>
              <a:rPr lang="es-ES" sz="2400" dirty="0" err="1" smtClean="0"/>
              <a:t>Connect</a:t>
            </a:r>
            <a:r>
              <a:rPr lang="es-ES" sz="2400" dirty="0" smtClean="0"/>
              <a:t>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cualities</a:t>
            </a:r>
            <a:r>
              <a:rPr lang="es-ES" sz="2400" dirty="0" smtClean="0"/>
              <a:t> </a:t>
            </a:r>
            <a:r>
              <a:rPr lang="es-ES" sz="2400" dirty="0" err="1" smtClean="0"/>
              <a:t>with</a:t>
            </a:r>
            <a:r>
              <a:rPr lang="es-ES" sz="2400" dirty="0" smtClean="0"/>
              <a:t> </a:t>
            </a:r>
            <a:r>
              <a:rPr lang="es-ES" sz="2400" dirty="0" err="1" smtClean="0"/>
              <a:t>we</a:t>
            </a:r>
            <a:r>
              <a:rPr lang="es-ES" sz="2400" dirty="0" smtClean="0"/>
              <a:t> </a:t>
            </a:r>
            <a:r>
              <a:rPr lang="es-ES" sz="2400" dirty="0" err="1" smtClean="0"/>
              <a:t>perceive</a:t>
            </a:r>
            <a:r>
              <a:rPr lang="es-ES" sz="2400" dirty="0" smtClean="0"/>
              <a:t>,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thinking</a:t>
            </a:r>
            <a:r>
              <a:rPr lang="es-ES" sz="2400" dirty="0" smtClean="0"/>
              <a:t>.  </a:t>
            </a:r>
            <a:r>
              <a:rPr lang="es-ES" sz="2400" dirty="0" err="1" smtClean="0"/>
              <a:t>Here</a:t>
            </a:r>
            <a:r>
              <a:rPr lang="es-ES" sz="2400" dirty="0" smtClean="0"/>
              <a:t> </a:t>
            </a:r>
            <a:r>
              <a:rPr lang="es-ES" sz="2400" dirty="0" err="1" smtClean="0"/>
              <a:t>we</a:t>
            </a:r>
            <a:r>
              <a:rPr lang="es-ES" sz="2400" dirty="0" smtClean="0"/>
              <a:t> </a:t>
            </a:r>
            <a:r>
              <a:rPr lang="es-ES" sz="2400" dirty="0" err="1" smtClean="0"/>
              <a:t>think</a:t>
            </a:r>
            <a:r>
              <a:rPr lang="es-ES" sz="2400" dirty="0" smtClean="0"/>
              <a:t> </a:t>
            </a:r>
            <a:r>
              <a:rPr lang="es-ES" sz="2400" dirty="0" err="1" smtClean="0"/>
              <a:t>about</a:t>
            </a:r>
            <a:r>
              <a:rPr lang="es-ES" sz="2400" dirty="0" smtClean="0"/>
              <a:t>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cualities</a:t>
            </a:r>
            <a:r>
              <a:rPr lang="es-ES" sz="2400" dirty="0" smtClean="0"/>
              <a:t> and uses of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broom</a:t>
            </a:r>
            <a:r>
              <a:rPr lang="es-ES" sz="2400" dirty="0" smtClean="0"/>
              <a:t>. </a:t>
            </a:r>
            <a:endParaRPr lang="es-ES" sz="2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84" t="18592" r="19787" b="32019"/>
          <a:stretch/>
        </p:blipFill>
        <p:spPr>
          <a:xfrm>
            <a:off x="7611412" y="1935921"/>
            <a:ext cx="3451540" cy="451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876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SIGN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61872" y="1828801"/>
            <a:ext cx="8770770" cy="188031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ES" dirty="0" smtClean="0"/>
              <a:t>A </a:t>
            </a:r>
            <a:r>
              <a:rPr lang="es-ES" dirty="0" err="1" smtClean="0"/>
              <a:t>sign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a triad, </a:t>
            </a:r>
            <a:r>
              <a:rPr lang="es-ES" dirty="0" err="1" smtClean="0"/>
              <a:t>that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compoused</a:t>
            </a:r>
            <a:r>
              <a:rPr lang="es-ES" dirty="0" smtClean="0"/>
              <a:t> </a:t>
            </a:r>
            <a:r>
              <a:rPr lang="es-ES" dirty="0" err="1" smtClean="0"/>
              <a:t>by</a:t>
            </a:r>
            <a:r>
              <a:rPr lang="es-ES" dirty="0" smtClean="0"/>
              <a:t> 3 </a:t>
            </a:r>
            <a:r>
              <a:rPr lang="es-ES" dirty="0" err="1" smtClean="0"/>
              <a:t>elements</a:t>
            </a:r>
            <a:r>
              <a:rPr lang="es-ES" dirty="0" smtClean="0"/>
              <a:t> </a:t>
            </a:r>
            <a:r>
              <a:rPr lang="es-ES" dirty="0" err="1" smtClean="0"/>
              <a:t>Reprentamen</a:t>
            </a:r>
            <a:r>
              <a:rPr lang="es-ES" dirty="0" smtClean="0"/>
              <a:t>, </a:t>
            </a:r>
            <a:r>
              <a:rPr lang="es-ES" dirty="0" err="1" smtClean="0"/>
              <a:t>object</a:t>
            </a:r>
            <a:r>
              <a:rPr lang="es-ES" dirty="0" smtClean="0"/>
              <a:t> and interpretan. In </a:t>
            </a:r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picture</a:t>
            </a:r>
            <a:r>
              <a:rPr lang="es-ES" dirty="0" smtClean="0"/>
              <a:t> </a:t>
            </a:r>
            <a:r>
              <a:rPr lang="es-ES" dirty="0" err="1" smtClean="0"/>
              <a:t>we</a:t>
            </a:r>
            <a:r>
              <a:rPr lang="es-ES" dirty="0" smtClean="0"/>
              <a:t> can </a:t>
            </a:r>
            <a:r>
              <a:rPr lang="es-ES" dirty="0" err="1" smtClean="0"/>
              <a:t>see</a:t>
            </a:r>
            <a:r>
              <a:rPr lang="es-ES" dirty="0" smtClean="0"/>
              <a:t> </a:t>
            </a:r>
            <a:r>
              <a:rPr lang="es-ES" dirty="0" err="1" smtClean="0"/>
              <a:t>that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representament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Word Baño Mujeres,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object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smtClean="0"/>
              <a:t>idea</a:t>
            </a:r>
            <a:r>
              <a:rPr lang="es-ES" dirty="0" smtClean="0"/>
              <a:t> </a:t>
            </a:r>
            <a:r>
              <a:rPr lang="es-ES" dirty="0" smtClean="0"/>
              <a:t>and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interpretant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smtClean="0"/>
              <a:t> Baño Mujeres </a:t>
            </a:r>
            <a:r>
              <a:rPr lang="es-ES" dirty="0" err="1" smtClean="0"/>
              <a:t>translate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/>
              <a:t>E</a:t>
            </a:r>
            <a:r>
              <a:rPr lang="es-ES" dirty="0" smtClean="0"/>
              <a:t>nglish. Of </a:t>
            </a:r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way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unión of </a:t>
            </a:r>
            <a:r>
              <a:rPr lang="es-ES" dirty="0" err="1" smtClean="0"/>
              <a:t>this</a:t>
            </a:r>
            <a:r>
              <a:rPr lang="es-ES" dirty="0" smtClean="0"/>
              <a:t> 3 </a:t>
            </a:r>
            <a:r>
              <a:rPr lang="es-ES" dirty="0" err="1" smtClean="0"/>
              <a:t>elements</a:t>
            </a:r>
            <a:r>
              <a:rPr lang="es-ES" dirty="0" smtClean="0"/>
              <a:t> are a </a:t>
            </a:r>
            <a:r>
              <a:rPr lang="es-ES" dirty="0" err="1" smtClean="0"/>
              <a:t>sign</a:t>
            </a:r>
            <a:r>
              <a:rPr lang="es-ES" dirty="0" smtClean="0"/>
              <a:t>. 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9" t="16338" r="9483" b="10986"/>
          <a:stretch/>
        </p:blipFill>
        <p:spPr>
          <a:xfrm>
            <a:off x="4984124" y="3457074"/>
            <a:ext cx="4667394" cy="313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143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REPRESENTAMEN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61872" y="1729960"/>
            <a:ext cx="8595360" cy="729906"/>
          </a:xfrm>
        </p:spPr>
        <p:txBody>
          <a:bodyPr>
            <a:noAutofit/>
          </a:bodyPr>
          <a:lstStyle/>
          <a:p>
            <a:pPr algn="just"/>
            <a:r>
              <a:rPr lang="es-ES" dirty="0" err="1" smtClean="0"/>
              <a:t>Peirce</a:t>
            </a:r>
            <a:r>
              <a:rPr lang="es-ES" dirty="0" smtClean="0"/>
              <a:t> </a:t>
            </a:r>
            <a:r>
              <a:rPr lang="es-ES" dirty="0" err="1" smtClean="0"/>
              <a:t>defined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representamen</a:t>
            </a:r>
            <a:r>
              <a:rPr lang="es-ES" dirty="0" smtClean="0"/>
              <a:t> as </a:t>
            </a:r>
            <a:r>
              <a:rPr lang="en-US" dirty="0" smtClean="0"/>
              <a:t>something </a:t>
            </a:r>
            <a:r>
              <a:rPr lang="en-US" dirty="0"/>
              <a:t>that enters </a:t>
            </a:r>
            <a:r>
              <a:rPr lang="en-US" dirty="0" err="1" smtClean="0"/>
              <a:t>intorelation</a:t>
            </a:r>
            <a:r>
              <a:rPr lang="en-US" dirty="0" smtClean="0"/>
              <a:t> </a:t>
            </a:r>
            <a:r>
              <a:rPr lang="en-US" dirty="0"/>
              <a:t>with its </a:t>
            </a:r>
            <a:r>
              <a:rPr lang="en-US" dirty="0" smtClean="0"/>
              <a:t>object</a:t>
            </a:r>
            <a:r>
              <a:rPr lang="es-ES" dirty="0" smtClean="0"/>
              <a:t>.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representation</a:t>
            </a:r>
            <a:r>
              <a:rPr lang="es-ES" dirty="0" smtClean="0"/>
              <a:t> of </a:t>
            </a:r>
            <a:r>
              <a:rPr lang="es-ES" dirty="0" err="1" smtClean="0"/>
              <a:t>somethig</a:t>
            </a:r>
            <a:r>
              <a:rPr lang="es-ES" dirty="0" smtClean="0"/>
              <a:t> </a:t>
            </a:r>
            <a:r>
              <a:rPr lang="es-ES" dirty="0" err="1" smtClean="0"/>
              <a:t>but</a:t>
            </a:r>
            <a:r>
              <a:rPr lang="es-ES" dirty="0" smtClean="0"/>
              <a:t> </a:t>
            </a:r>
            <a:r>
              <a:rPr lang="es-ES" dirty="0" err="1" smtClean="0"/>
              <a:t>it’s</a:t>
            </a:r>
            <a:r>
              <a:rPr lang="es-ES" dirty="0" smtClean="0"/>
              <a:t> </a:t>
            </a:r>
            <a:r>
              <a:rPr lang="es-ES" dirty="0" err="1" smtClean="0"/>
              <a:t>not</a:t>
            </a:r>
            <a:r>
              <a:rPr lang="es-ES" dirty="0"/>
              <a:t> a </a:t>
            </a:r>
            <a:r>
              <a:rPr lang="es-ES" dirty="0" err="1" smtClean="0"/>
              <a:t>faithful</a:t>
            </a:r>
            <a:r>
              <a:rPr lang="es-ES" dirty="0" smtClean="0"/>
              <a:t> </a:t>
            </a:r>
            <a:r>
              <a:rPr lang="es-ES" dirty="0" err="1" smtClean="0"/>
              <a:t>representation</a:t>
            </a:r>
            <a:r>
              <a:rPr lang="es-ES" dirty="0" smtClean="0"/>
              <a:t>. So </a:t>
            </a:r>
            <a:r>
              <a:rPr lang="es-ES" dirty="0" err="1" smtClean="0"/>
              <a:t>this</a:t>
            </a:r>
            <a:r>
              <a:rPr lang="es-ES" dirty="0" smtClean="0"/>
              <a:t> Word </a:t>
            </a:r>
            <a:r>
              <a:rPr lang="es-ES" dirty="0" err="1" smtClean="0"/>
              <a:t>represent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sports</a:t>
            </a:r>
            <a:r>
              <a:rPr lang="es-ES" dirty="0" smtClean="0"/>
              <a:t> in </a:t>
            </a:r>
            <a:r>
              <a:rPr lang="es-ES" dirty="0" err="1" smtClean="0"/>
              <a:t>an</a:t>
            </a:r>
            <a:r>
              <a:rPr lang="es-ES" dirty="0"/>
              <a:t> </a:t>
            </a:r>
            <a:r>
              <a:rPr lang="es-ES" dirty="0" smtClean="0"/>
              <a:t>intangible </a:t>
            </a:r>
            <a:r>
              <a:rPr lang="es-ES" dirty="0" err="1" smtClean="0"/>
              <a:t>way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9" t="37183" r="4554" b="37653"/>
          <a:stretch/>
        </p:blipFill>
        <p:spPr>
          <a:xfrm>
            <a:off x="1790165" y="4005329"/>
            <a:ext cx="8190963" cy="172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80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1872" y="503238"/>
            <a:ext cx="9692640" cy="1325562"/>
          </a:xfrm>
        </p:spPr>
        <p:txBody>
          <a:bodyPr/>
          <a:lstStyle/>
          <a:p>
            <a:pPr algn="ctr"/>
            <a:r>
              <a:rPr lang="es-ES" dirty="0" smtClean="0"/>
              <a:t>OBJECT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61871" y="1558344"/>
            <a:ext cx="9878353" cy="1223493"/>
          </a:xfrm>
        </p:spPr>
        <p:txBody>
          <a:bodyPr>
            <a:normAutofit/>
          </a:bodyPr>
          <a:lstStyle/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object</a:t>
            </a:r>
            <a:r>
              <a:rPr lang="es-ES" dirty="0" smtClean="0"/>
              <a:t> </a:t>
            </a:r>
            <a:r>
              <a:rPr lang="en-US" dirty="0"/>
              <a:t>can never be identical to the ‘real’ </a:t>
            </a:r>
            <a:r>
              <a:rPr lang="en-US" dirty="0" smtClean="0"/>
              <a:t>object, but is a representation too. In this example we can see the representation of the word sports but its not the real object.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3" t="16699" r="13275" b="29643"/>
          <a:stretch/>
        </p:blipFill>
        <p:spPr>
          <a:xfrm>
            <a:off x="3863662" y="2781837"/>
            <a:ext cx="3814464" cy="368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626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INTERPRETAN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61871" y="1656877"/>
            <a:ext cx="9633655" cy="1279505"/>
          </a:xfrm>
        </p:spPr>
        <p:txBody>
          <a:bodyPr>
            <a:normAutofit/>
          </a:bodyPr>
          <a:lstStyle/>
          <a:p>
            <a:pPr algn="just"/>
            <a:r>
              <a:rPr lang="es-ES" dirty="0" err="1" smtClean="0"/>
              <a:t>The</a:t>
            </a:r>
            <a:r>
              <a:rPr lang="es-ES" dirty="0" smtClean="0"/>
              <a:t> interpretan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other</a:t>
            </a:r>
            <a:r>
              <a:rPr lang="es-ES" dirty="0" smtClean="0"/>
              <a:t> </a:t>
            </a:r>
            <a:r>
              <a:rPr lang="es-ES" dirty="0" err="1" smtClean="0"/>
              <a:t>sign</a:t>
            </a:r>
            <a:r>
              <a:rPr lang="es-ES" dirty="0" smtClean="0"/>
              <a:t>, </a:t>
            </a:r>
            <a:r>
              <a:rPr lang="es-ES" dirty="0" err="1" smtClean="0"/>
              <a:t>other</a:t>
            </a:r>
            <a:r>
              <a:rPr lang="es-ES" dirty="0" smtClean="0"/>
              <a:t> </a:t>
            </a:r>
            <a:r>
              <a:rPr lang="es-ES" dirty="0" err="1" smtClean="0"/>
              <a:t>representation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sign</a:t>
            </a:r>
            <a:r>
              <a:rPr lang="es-ES" dirty="0" smtClean="0"/>
              <a:t> and </a:t>
            </a:r>
            <a:r>
              <a:rPr lang="es-ES" dirty="0" err="1" smtClean="0"/>
              <a:t>it</a:t>
            </a:r>
            <a:r>
              <a:rPr lang="es-ES" dirty="0" smtClean="0"/>
              <a:t> </a:t>
            </a:r>
            <a:r>
              <a:rPr lang="es-ES" dirty="0" err="1" smtClean="0"/>
              <a:t>refers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same</a:t>
            </a:r>
            <a:r>
              <a:rPr lang="es-ES" dirty="0" smtClean="0"/>
              <a:t> </a:t>
            </a:r>
            <a:r>
              <a:rPr lang="es-ES" dirty="0" err="1" smtClean="0"/>
              <a:t>object</a:t>
            </a:r>
            <a:r>
              <a:rPr lang="es-ES" dirty="0" smtClean="0"/>
              <a:t> </a:t>
            </a:r>
            <a:r>
              <a:rPr lang="es-ES" dirty="0" err="1" smtClean="0"/>
              <a:t>that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representamen</a:t>
            </a:r>
            <a:r>
              <a:rPr lang="es-ES" dirty="0" smtClean="0"/>
              <a:t>. 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example</a:t>
            </a:r>
            <a:r>
              <a:rPr lang="es-ES" dirty="0" smtClean="0"/>
              <a:t> </a:t>
            </a:r>
            <a:r>
              <a:rPr lang="es-ES" dirty="0" err="1" smtClean="0"/>
              <a:t>we</a:t>
            </a:r>
            <a:r>
              <a:rPr lang="es-ES" dirty="0" smtClean="0"/>
              <a:t> can do a </a:t>
            </a:r>
            <a:r>
              <a:rPr lang="es-ES" dirty="0" err="1" smtClean="0"/>
              <a:t>integration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representament</a:t>
            </a:r>
            <a:r>
              <a:rPr lang="es-ES" dirty="0" smtClean="0"/>
              <a:t> and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object</a:t>
            </a:r>
            <a:r>
              <a:rPr lang="es-ES" dirty="0" smtClean="0"/>
              <a:t>  and </a:t>
            </a:r>
            <a:r>
              <a:rPr lang="es-ES" dirty="0" err="1" smtClean="0"/>
              <a:t>we</a:t>
            </a:r>
            <a:r>
              <a:rPr lang="es-ES" dirty="0" smtClean="0"/>
              <a:t> can </a:t>
            </a:r>
            <a:r>
              <a:rPr lang="es-ES" dirty="0" err="1" smtClean="0"/>
              <a:t>asimilate</a:t>
            </a:r>
            <a:r>
              <a:rPr lang="es-ES" dirty="0" smtClean="0"/>
              <a:t> </a:t>
            </a:r>
            <a:r>
              <a:rPr lang="es-ES" dirty="0" err="1" smtClean="0"/>
              <a:t>its</a:t>
            </a:r>
            <a:r>
              <a:rPr lang="es-ES" dirty="0" smtClean="0"/>
              <a:t>’ use.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" t="8639" r="10271" b="29202"/>
          <a:stretch/>
        </p:blipFill>
        <p:spPr>
          <a:xfrm>
            <a:off x="6359757" y="3047382"/>
            <a:ext cx="3812016" cy="3564342"/>
          </a:xfrm>
          <a:prstGeom prst="rect">
            <a:avLst/>
          </a:prstGeom>
        </p:spPr>
      </p:pic>
      <p:pic>
        <p:nvPicPr>
          <p:cNvPr id="6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84" y="3181758"/>
            <a:ext cx="4456090" cy="334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959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926674" y="808177"/>
            <a:ext cx="10353762" cy="75016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" dirty="0" err="1" smtClean="0"/>
              <a:t>Other</a:t>
            </a:r>
            <a:r>
              <a:rPr lang="es-ES" dirty="0" smtClean="0"/>
              <a:t> </a:t>
            </a:r>
            <a:r>
              <a:rPr lang="es-ES" dirty="0" err="1" smtClean="0"/>
              <a:t>aspect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interpretant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capacity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translate</a:t>
            </a:r>
            <a:r>
              <a:rPr lang="es-ES" dirty="0" smtClean="0"/>
              <a:t> a Word, </a:t>
            </a:r>
            <a:r>
              <a:rPr lang="es-ES" dirty="0" err="1" smtClean="0"/>
              <a:t>here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interpretant</a:t>
            </a:r>
            <a:r>
              <a:rPr lang="es-ES" dirty="0" smtClean="0"/>
              <a:t> </a:t>
            </a:r>
            <a:r>
              <a:rPr lang="es-ES" dirty="0" err="1" smtClean="0"/>
              <a:t>have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think</a:t>
            </a:r>
            <a:r>
              <a:rPr lang="es-ES" dirty="0" smtClean="0"/>
              <a:t> and </a:t>
            </a:r>
            <a:r>
              <a:rPr lang="es-ES" dirty="0" err="1" smtClean="0"/>
              <a:t>translate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Word in </a:t>
            </a:r>
            <a:r>
              <a:rPr lang="es-ES" dirty="0" err="1" smtClean="0"/>
              <a:t>an</a:t>
            </a:r>
            <a:r>
              <a:rPr lang="es-ES" dirty="0" smtClean="0"/>
              <a:t> </a:t>
            </a:r>
            <a:r>
              <a:rPr lang="es-ES" dirty="0" err="1" smtClean="0"/>
              <a:t>other</a:t>
            </a:r>
            <a:r>
              <a:rPr lang="es-ES" dirty="0" smtClean="0"/>
              <a:t> </a:t>
            </a:r>
            <a:r>
              <a:rPr lang="es-ES" dirty="0" err="1" smtClean="0"/>
              <a:t>language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8" name="Marcador de contenido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" t="14519" r="23783" b="31240"/>
          <a:stretch/>
        </p:blipFill>
        <p:spPr>
          <a:xfrm>
            <a:off x="4047572" y="2415764"/>
            <a:ext cx="4121240" cy="39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297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6" y="442174"/>
            <a:ext cx="10353761" cy="1326321"/>
          </a:xfrm>
        </p:spPr>
        <p:txBody>
          <a:bodyPr/>
          <a:lstStyle/>
          <a:p>
            <a:pPr algn="ctr"/>
            <a:r>
              <a:rPr lang="es-ES" dirty="0" smtClean="0"/>
              <a:t>ICON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13796" y="1810377"/>
            <a:ext cx="10353762" cy="984337"/>
          </a:xfrm>
        </p:spPr>
        <p:txBody>
          <a:bodyPr/>
          <a:lstStyle/>
          <a:p>
            <a:r>
              <a:rPr lang="es-ES" dirty="0" err="1" smtClean="0"/>
              <a:t>Other</a:t>
            </a:r>
            <a:r>
              <a:rPr lang="es-ES" dirty="0" smtClean="0"/>
              <a:t> </a:t>
            </a:r>
            <a:r>
              <a:rPr lang="es-ES" dirty="0" err="1" smtClean="0"/>
              <a:t>aspect</a:t>
            </a:r>
            <a:r>
              <a:rPr lang="es-ES" dirty="0" smtClean="0"/>
              <a:t> </a:t>
            </a:r>
            <a:r>
              <a:rPr lang="es-ES" dirty="0" err="1" smtClean="0"/>
              <a:t>that</a:t>
            </a:r>
            <a:r>
              <a:rPr lang="es-ES" dirty="0" smtClean="0"/>
              <a:t> </a:t>
            </a:r>
            <a:r>
              <a:rPr lang="es-ES" dirty="0" err="1" smtClean="0"/>
              <a:t>mentioned</a:t>
            </a:r>
            <a:r>
              <a:rPr lang="es-ES" dirty="0" smtClean="0"/>
              <a:t> </a:t>
            </a:r>
            <a:r>
              <a:rPr lang="es-ES" dirty="0" err="1" smtClean="0"/>
              <a:t>Peirce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Icon</a:t>
            </a:r>
            <a:r>
              <a:rPr lang="es-ES" dirty="0" smtClean="0"/>
              <a:t>, </a:t>
            </a:r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similar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object</a:t>
            </a:r>
            <a:r>
              <a:rPr lang="es-ES" dirty="0"/>
              <a:t>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3" t="16699" r="13275" b="29643"/>
          <a:stretch/>
        </p:blipFill>
        <p:spPr>
          <a:xfrm>
            <a:off x="3863662" y="2770292"/>
            <a:ext cx="3814464" cy="368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673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861" y="1223493"/>
            <a:ext cx="3829855" cy="510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974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6" t="11415"/>
          <a:stretch/>
        </p:blipFill>
        <p:spPr>
          <a:xfrm>
            <a:off x="1455313" y="1383048"/>
            <a:ext cx="3919168" cy="505495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134" y="1457817"/>
            <a:ext cx="3679065" cy="490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1222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TC104033921[[fn=Damasco]]</Template>
  <TotalTime>108</TotalTime>
  <Words>420</Words>
  <Application>Microsoft Macintosh PowerPoint</Application>
  <PresentationFormat>Custom</PresentationFormat>
  <Paragraphs>23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Damask</vt:lpstr>
      <vt:lpstr>CHARLES PEIRCE  DEFINITIONS</vt:lpstr>
      <vt:lpstr>SIGN</vt:lpstr>
      <vt:lpstr>REPRESENTAMEN</vt:lpstr>
      <vt:lpstr>OBJECT</vt:lpstr>
      <vt:lpstr>INTERPRETAN </vt:lpstr>
      <vt:lpstr>PowerPoint Presentation</vt:lpstr>
      <vt:lpstr>ICON </vt:lpstr>
      <vt:lpstr>PowerPoint Presentation</vt:lpstr>
      <vt:lpstr>PowerPoint Presentation</vt:lpstr>
      <vt:lpstr>PowerPoint Presentation</vt:lpstr>
      <vt:lpstr>INDEX</vt:lpstr>
      <vt:lpstr>PowerPoint Presentation</vt:lpstr>
      <vt:lpstr>PowerPoint Presentation</vt:lpstr>
      <vt:lpstr>SYMBOL</vt:lpstr>
      <vt:lpstr>PowerPoint Presentation</vt:lpstr>
      <vt:lpstr>FIRSTNESS</vt:lpstr>
      <vt:lpstr>SECONDNESS</vt:lpstr>
      <vt:lpstr>THIRDNESS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CHARLES PEIRCE  DEFINITIONS</dc:title>
  <dc:creator>Usuario</dc:creator>
  <cp:lastModifiedBy>York Canaveral</cp:lastModifiedBy>
  <cp:revision>14</cp:revision>
  <dcterms:created xsi:type="dcterms:W3CDTF">2014-03-06T22:41:20Z</dcterms:created>
  <dcterms:modified xsi:type="dcterms:W3CDTF">2014-03-07T13:34:32Z</dcterms:modified>
</cp:coreProperties>
</file>