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70" d="100"/>
          <a:sy n="70" d="100"/>
        </p:scale>
        <p:origin x="-1760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74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2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9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43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88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07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50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6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97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0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0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3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3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2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2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81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911062" y="5835925"/>
            <a:ext cx="6096000" cy="729430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Signified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psi entity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 is able separate the real world and the language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CO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503497" y="244256"/>
            <a:ext cx="2815129" cy="523220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VERON´S THEORY</a:t>
            </a:r>
            <a:endParaRPr lang="es-CO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984112" y="948769"/>
            <a:ext cx="1853905" cy="369332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Speech discourse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868951" y="1496501"/>
            <a:ext cx="2084225" cy="369332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phenomenon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258717" y="2004242"/>
            <a:ext cx="3304687" cy="392159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production processes of meaning</a:t>
            </a:r>
            <a:endParaRPr lang="es-CO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389124" y="2561422"/>
            <a:ext cx="1043876" cy="369332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04969" y="3282152"/>
            <a:ext cx="1203086" cy="369332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Saussure’s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4969" y="3802018"/>
            <a:ext cx="4913396" cy="390363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Binary sign model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linguistic as language science</a:t>
            </a:r>
            <a:endParaRPr lang="es-CO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9732435" y="3282558"/>
            <a:ext cx="1859676" cy="369332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Peirce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Fredge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911062" y="4425359"/>
            <a:ext cx="6096000" cy="1047979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sound – material phenomenon -  and the acoustic image of such sound (signifier and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signified) he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not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analyzed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connection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them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the material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meaning.</a:t>
            </a:r>
            <a:endParaRPr lang="es-CO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6748926" y="3802018"/>
            <a:ext cx="4843185" cy="369332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Ternary meaning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outside linguistics, empirical </a:t>
            </a:r>
            <a:endParaRPr lang="es-CO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Conector angular 17"/>
          <p:cNvCxnSpPr>
            <a:stCxn id="9" idx="2"/>
            <a:endCxn id="10" idx="0"/>
          </p:cNvCxnSpPr>
          <p:nvPr/>
        </p:nvCxnSpPr>
        <p:spPr>
          <a:xfrm rot="5400000">
            <a:off x="3333088" y="704178"/>
            <a:ext cx="351398" cy="48045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r 19"/>
          <p:cNvCxnSpPr>
            <a:stCxn id="9" idx="2"/>
            <a:endCxn id="12" idx="0"/>
          </p:cNvCxnSpPr>
          <p:nvPr/>
        </p:nvCxnSpPr>
        <p:spPr>
          <a:xfrm rot="16200000" flipH="1">
            <a:off x="8110765" y="731050"/>
            <a:ext cx="351804" cy="47512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>
            <a:stCxn id="5" idx="2"/>
            <a:endCxn id="6" idx="0"/>
          </p:cNvCxnSpPr>
          <p:nvPr/>
        </p:nvCxnSpPr>
        <p:spPr>
          <a:xfrm>
            <a:off x="5911062" y="767476"/>
            <a:ext cx="3" cy="181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6" idx="2"/>
            <a:endCxn id="7" idx="0"/>
          </p:cNvCxnSpPr>
          <p:nvPr/>
        </p:nvCxnSpPr>
        <p:spPr>
          <a:xfrm flipH="1">
            <a:off x="5911064" y="1318101"/>
            <a:ext cx="1" cy="178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>
            <a:stCxn id="7" idx="2"/>
            <a:endCxn id="8" idx="0"/>
          </p:cNvCxnSpPr>
          <p:nvPr/>
        </p:nvCxnSpPr>
        <p:spPr>
          <a:xfrm flipH="1">
            <a:off x="5911061" y="1865833"/>
            <a:ext cx="3" cy="138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8" idx="2"/>
            <a:endCxn id="9" idx="0"/>
          </p:cNvCxnSpPr>
          <p:nvPr/>
        </p:nvCxnSpPr>
        <p:spPr>
          <a:xfrm>
            <a:off x="5911061" y="2396401"/>
            <a:ext cx="1" cy="165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30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48" y="2492989"/>
            <a:ext cx="10131425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es-CO" sz="18400" dirty="0" smtClean="0"/>
              <a:t>SIGN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sz="6700" cap="none" dirty="0" err="1" smtClean="0"/>
              <a:t>Two</a:t>
            </a:r>
            <a:r>
              <a:rPr lang="es-CO" sz="6700" cap="none" dirty="0" smtClean="0"/>
              <a:t> </a:t>
            </a:r>
            <a:r>
              <a:rPr lang="es-CO" sz="6700" cap="none" dirty="0" err="1" smtClean="0"/>
              <a:t>terms</a:t>
            </a:r>
            <a:r>
              <a:rPr lang="es-CO" sz="6700" cap="none" dirty="0" smtClean="0"/>
              <a:t>, </a:t>
            </a:r>
            <a:r>
              <a:rPr lang="es-CO" sz="6700" cap="none" dirty="0" err="1" smtClean="0"/>
              <a:t>binary</a:t>
            </a:r>
            <a:r>
              <a:rPr lang="es-CO" sz="6700" cap="none" dirty="0" smtClean="0"/>
              <a:t>, </a:t>
            </a:r>
            <a:r>
              <a:rPr lang="es-CO" sz="6700" cap="none" dirty="0" err="1" smtClean="0"/>
              <a:t>two</a:t>
            </a:r>
            <a:r>
              <a:rPr lang="es-CO" sz="6700" cap="none" dirty="0" smtClean="0"/>
              <a:t> </a:t>
            </a:r>
            <a:r>
              <a:rPr lang="es-CO" sz="6700" cap="none" dirty="0" err="1" smtClean="0"/>
              <a:t>orders</a:t>
            </a:r>
            <a:r>
              <a:rPr lang="es-CO" sz="6700" cap="none" dirty="0" smtClean="0"/>
              <a:t> in </a:t>
            </a:r>
            <a:r>
              <a:rPr lang="es-CO" sz="6700" cap="none" dirty="0" err="1" smtClean="0"/>
              <a:t>relation</a:t>
            </a:r>
            <a:r>
              <a:rPr lang="es-CO" sz="6700" cap="none" dirty="0" smtClean="0"/>
              <a:t> </a:t>
            </a:r>
            <a:r>
              <a:rPr lang="es-CO" sz="6700" cap="none" dirty="0" err="1" smtClean="0"/>
              <a:t>conventionally</a:t>
            </a:r>
            <a:r>
              <a:rPr lang="es-CO" sz="6700" cap="none" dirty="0" smtClean="0"/>
              <a:t>, </a:t>
            </a:r>
            <a:r>
              <a:rPr lang="es-CO" sz="6700" cap="none" dirty="0" err="1" smtClean="0"/>
              <a:t>two</a:t>
            </a:r>
            <a:r>
              <a:rPr lang="es-CO" sz="6700" cap="none" dirty="0" smtClean="0"/>
              <a:t> faces in </a:t>
            </a:r>
            <a:r>
              <a:rPr lang="es-CO" sz="6700" cap="none" dirty="0" err="1" smtClean="0"/>
              <a:t>the</a:t>
            </a:r>
            <a:r>
              <a:rPr lang="es-CO" sz="6700" cap="none" dirty="0" smtClean="0"/>
              <a:t> </a:t>
            </a:r>
            <a:r>
              <a:rPr lang="es-CO" sz="6700" cap="none" dirty="0" err="1" smtClean="0"/>
              <a:t>same</a:t>
            </a:r>
            <a:r>
              <a:rPr lang="es-CO" sz="6700" cap="none" dirty="0" smtClean="0"/>
              <a:t> </a:t>
            </a:r>
            <a:r>
              <a:rPr lang="es-CO" sz="6700" cap="none" dirty="0" err="1" smtClean="0"/>
              <a:t>coin</a:t>
            </a:r>
            <a:r>
              <a:rPr lang="es-CO" sz="6700" cap="none" dirty="0" smtClean="0"/>
              <a:t>.</a:t>
            </a:r>
            <a:endParaRPr lang="es-CO" sz="6700" cap="none" dirty="0"/>
          </a:p>
        </p:txBody>
      </p:sp>
    </p:spTree>
    <p:extLst>
      <p:ext uri="{BB962C8B-B14F-4D97-AF65-F5344CB8AC3E}">
        <p14:creationId xmlns:p14="http://schemas.microsoft.com/office/powerpoint/2010/main" val="602415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9373" y="718782"/>
            <a:ext cx="10131425" cy="1456267"/>
          </a:xfrm>
        </p:spPr>
        <p:txBody>
          <a:bodyPr>
            <a:noAutofit/>
          </a:bodyPr>
          <a:lstStyle/>
          <a:p>
            <a:pPr algn="ctr"/>
            <a:r>
              <a:rPr lang="es-CO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 </a:t>
            </a:r>
            <a:r>
              <a:rPr lang="es-CO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 FROM </a:t>
            </a:r>
            <a:br>
              <a:rPr lang="es-CO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Peirce and </a:t>
            </a:r>
            <a:r>
              <a:rPr lang="es-CO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Frege</a:t>
            </a:r>
            <a:endParaRPr lang="es-CO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512365"/>
              </p:ext>
            </p:extLst>
          </p:nvPr>
        </p:nvGraphicFramePr>
        <p:xfrm>
          <a:off x="2500952" y="2523677"/>
          <a:ext cx="6588458" cy="182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94229"/>
                <a:gridCol w="32942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FREGE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PIERCE</a:t>
                      </a:r>
                      <a:endParaRPr lang="es-CO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SIGN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SIGN</a:t>
                      </a:r>
                      <a:endParaRPr lang="es-CO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MEANING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INTERPRETANT</a:t>
                      </a:r>
                      <a:endParaRPr lang="es-CO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DENOTATION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OBJECT</a:t>
                      </a:r>
                      <a:endParaRPr lang="es-CO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4238983" y="4977599"/>
            <a:ext cx="3090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SEMIOTICS PROCESS SUPPORT</a:t>
            </a:r>
            <a:endParaRPr lang="es-C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Conector recto de flecha 7"/>
          <p:cNvCxnSpPr>
            <a:endCxn id="6" idx="0"/>
          </p:cNvCxnSpPr>
          <p:nvPr/>
        </p:nvCxnSpPr>
        <p:spPr>
          <a:xfrm>
            <a:off x="5784149" y="4394579"/>
            <a:ext cx="1" cy="583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350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59302" y="1974333"/>
            <a:ext cx="106892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6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4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the conventional “real” or “imaginary” world developed by the language.</a:t>
            </a:r>
          </a:p>
          <a:p>
            <a:pPr algn="ctr"/>
            <a:r>
              <a:rPr lang="en-US" sz="4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Representation world.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denotation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722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4963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254</TotalTime>
  <Words>117</Words>
  <Application>Microsoft Macintosh PowerPoint</Application>
  <PresentationFormat>Personalizado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Celestial</vt:lpstr>
      <vt:lpstr>Presentación de PowerPoint</vt:lpstr>
      <vt:lpstr>SIGN Two terms, binary, two orders in relation conventionally, two faces in the same coin.</vt:lpstr>
      <vt:lpstr>MEANING THEME FROM  Peirce and Frege</vt:lpstr>
      <vt:lpstr>denotation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CASA</dc:creator>
  <cp:lastModifiedBy>flia flia</cp:lastModifiedBy>
  <cp:revision>12</cp:revision>
  <dcterms:created xsi:type="dcterms:W3CDTF">2014-03-18T15:46:33Z</dcterms:created>
  <dcterms:modified xsi:type="dcterms:W3CDTF">2014-03-19T05:34:12Z</dcterms:modified>
</cp:coreProperties>
</file>